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3" r:id="rId8"/>
    <p:sldId id="265" r:id="rId9"/>
    <p:sldId id="266" r:id="rId10"/>
    <p:sldId id="279" r:id="rId11"/>
    <p:sldId id="280" r:id="rId12"/>
    <p:sldId id="267" r:id="rId13"/>
    <p:sldId id="268" r:id="rId14"/>
    <p:sldId id="269" r:id="rId15"/>
    <p:sldId id="272" r:id="rId16"/>
    <p:sldId id="273" r:id="rId17"/>
    <p:sldId id="278" r:id="rId18"/>
    <p:sldId id="274" r:id="rId19"/>
    <p:sldId id="275" r:id="rId20"/>
    <p:sldId id="276" r:id="rId21"/>
    <p:sldId id="277" r:id="rId22"/>
    <p:sldId id="262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7DDBE9-EA88-45D4-AB59-D95308945190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A15A4AAB-A5CD-434B-9175-AD999585C54B}">
      <dgm:prSet phldrT="[Tekst]"/>
      <dgm:spPr/>
      <dgm:t>
        <a:bodyPr/>
        <a:lstStyle/>
        <a:p>
          <a:r>
            <a:rPr lang="pl-PL" dirty="0" err="1"/>
            <a:t>site.yml</a:t>
          </a:r>
          <a:endParaRPr lang="pl-PL" dirty="0"/>
        </a:p>
      </dgm:t>
    </dgm:pt>
    <dgm:pt modelId="{BE19AC32-A12D-4817-BD6B-62A806167AED}" type="parTrans" cxnId="{A0BFB7C3-D160-4EFB-BEB5-5F7C972305C8}">
      <dgm:prSet/>
      <dgm:spPr/>
      <dgm:t>
        <a:bodyPr/>
        <a:lstStyle/>
        <a:p>
          <a:endParaRPr lang="pl-PL"/>
        </a:p>
      </dgm:t>
    </dgm:pt>
    <dgm:pt modelId="{00FA1674-ED60-43FC-B32C-2BCE8604D892}" type="sibTrans" cxnId="{A0BFB7C3-D160-4EFB-BEB5-5F7C972305C8}">
      <dgm:prSet/>
      <dgm:spPr/>
      <dgm:t>
        <a:bodyPr/>
        <a:lstStyle/>
        <a:p>
          <a:endParaRPr lang="pl-PL"/>
        </a:p>
      </dgm:t>
    </dgm:pt>
    <dgm:pt modelId="{2B63818B-8EC5-440F-A8BC-21B1DA7730A5}">
      <dgm:prSet phldrT="[Tekst]"/>
      <dgm:spPr/>
      <dgm:t>
        <a:bodyPr/>
        <a:lstStyle/>
        <a:p>
          <a:r>
            <a:rPr lang="pl-PL" dirty="0" err="1"/>
            <a:t>roles</a:t>
          </a:r>
          <a:endParaRPr lang="pl-PL" dirty="0"/>
        </a:p>
      </dgm:t>
    </dgm:pt>
    <dgm:pt modelId="{568713F0-AF18-4561-9B2B-8DC382CC3DB4}" type="parTrans" cxnId="{80AB2372-F76C-4B60-8936-F8BE443A1927}">
      <dgm:prSet/>
      <dgm:spPr/>
      <dgm:t>
        <a:bodyPr/>
        <a:lstStyle/>
        <a:p>
          <a:endParaRPr lang="pl-PL"/>
        </a:p>
      </dgm:t>
    </dgm:pt>
    <dgm:pt modelId="{31179153-793C-4CF4-991E-CBE0B1C53989}" type="sibTrans" cxnId="{80AB2372-F76C-4B60-8936-F8BE443A1927}">
      <dgm:prSet/>
      <dgm:spPr/>
      <dgm:t>
        <a:bodyPr/>
        <a:lstStyle/>
        <a:p>
          <a:endParaRPr lang="pl-PL"/>
        </a:p>
      </dgm:t>
    </dgm:pt>
    <dgm:pt modelId="{317E729B-7B05-4367-90A0-D435BFB09FC2}">
      <dgm:prSet phldrT="[Tekst]"/>
      <dgm:spPr/>
      <dgm:t>
        <a:bodyPr/>
        <a:lstStyle/>
        <a:p>
          <a:r>
            <a:rPr lang="pl-PL" dirty="0"/>
            <a:t>IIS</a:t>
          </a:r>
        </a:p>
      </dgm:t>
    </dgm:pt>
    <dgm:pt modelId="{AF747749-85F1-46C0-BED4-E7BFBFB1E0AC}" type="parTrans" cxnId="{9BC63755-ADA2-4EE0-969A-1F8291CEB8BB}">
      <dgm:prSet/>
      <dgm:spPr/>
      <dgm:t>
        <a:bodyPr/>
        <a:lstStyle/>
        <a:p>
          <a:endParaRPr lang="pl-PL"/>
        </a:p>
      </dgm:t>
    </dgm:pt>
    <dgm:pt modelId="{AEDED19C-D545-49B7-B20C-0DA6FD33861E}" type="sibTrans" cxnId="{9BC63755-ADA2-4EE0-969A-1F8291CEB8BB}">
      <dgm:prSet/>
      <dgm:spPr/>
      <dgm:t>
        <a:bodyPr/>
        <a:lstStyle/>
        <a:p>
          <a:endParaRPr lang="pl-PL"/>
        </a:p>
      </dgm:t>
    </dgm:pt>
    <dgm:pt modelId="{470D2D4E-8A88-4E90-ADC6-C55411A1B639}">
      <dgm:prSet phldrT="[Tekst]"/>
      <dgm:spPr/>
      <dgm:t>
        <a:bodyPr/>
        <a:lstStyle/>
        <a:p>
          <a:r>
            <a:rPr lang="pl-PL" dirty="0" err="1"/>
            <a:t>tasks</a:t>
          </a:r>
          <a:endParaRPr lang="pl-PL" dirty="0"/>
        </a:p>
      </dgm:t>
    </dgm:pt>
    <dgm:pt modelId="{B983B50E-4BEA-4779-BB9A-10EBAF723625}" type="parTrans" cxnId="{86110184-791D-4BDD-A404-A9B8C2B23CFF}">
      <dgm:prSet/>
      <dgm:spPr/>
      <dgm:t>
        <a:bodyPr/>
        <a:lstStyle/>
        <a:p>
          <a:endParaRPr lang="pl-PL"/>
        </a:p>
      </dgm:t>
    </dgm:pt>
    <dgm:pt modelId="{36D8AEAD-B491-42C8-A9A3-29A87E62987C}" type="sibTrans" cxnId="{86110184-791D-4BDD-A404-A9B8C2B23CFF}">
      <dgm:prSet/>
      <dgm:spPr/>
      <dgm:t>
        <a:bodyPr/>
        <a:lstStyle/>
        <a:p>
          <a:endParaRPr lang="pl-PL"/>
        </a:p>
      </dgm:t>
    </dgm:pt>
    <dgm:pt modelId="{D0C3F183-CC92-4C37-8E8A-991919D5C14F}">
      <dgm:prSet phldrT="[Tekst]"/>
      <dgm:spPr/>
      <dgm:t>
        <a:bodyPr/>
        <a:lstStyle/>
        <a:p>
          <a:r>
            <a:rPr lang="pl-PL" dirty="0" err="1"/>
            <a:t>main.yml</a:t>
          </a:r>
          <a:endParaRPr lang="pl-PL" dirty="0"/>
        </a:p>
      </dgm:t>
    </dgm:pt>
    <dgm:pt modelId="{8FA56B8A-6AA7-45A0-95B1-566157E88A1A}" type="parTrans" cxnId="{342DF395-D377-4C1D-BA01-6CCDAB8B34F6}">
      <dgm:prSet/>
      <dgm:spPr/>
      <dgm:t>
        <a:bodyPr/>
        <a:lstStyle/>
        <a:p>
          <a:endParaRPr lang="pl-PL"/>
        </a:p>
      </dgm:t>
    </dgm:pt>
    <dgm:pt modelId="{6C0283C0-FF80-4F51-A588-4A07D9F43BFF}" type="sibTrans" cxnId="{342DF395-D377-4C1D-BA01-6CCDAB8B34F6}">
      <dgm:prSet/>
      <dgm:spPr/>
      <dgm:t>
        <a:bodyPr/>
        <a:lstStyle/>
        <a:p>
          <a:endParaRPr lang="pl-PL"/>
        </a:p>
      </dgm:t>
    </dgm:pt>
    <dgm:pt modelId="{DB1287E4-8106-4CC3-9736-2E8CF93D4ABC}" type="pres">
      <dgm:prSet presAssocID="{577DDBE9-EA88-45D4-AB59-D95308945190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9A9484A-B5D6-4AF8-A220-D0E7EDD1DBC3}" type="pres">
      <dgm:prSet presAssocID="{A15A4AAB-A5CD-434B-9175-AD999585C54B}" presName="Accent1" presStyleCnt="0"/>
      <dgm:spPr/>
    </dgm:pt>
    <dgm:pt modelId="{6F9E85A2-A3C3-4A63-9795-666C5EF66989}" type="pres">
      <dgm:prSet presAssocID="{A15A4AAB-A5CD-434B-9175-AD999585C54B}" presName="Accent" presStyleLbl="node1" presStyleIdx="0" presStyleCnt="5"/>
      <dgm:spPr/>
    </dgm:pt>
    <dgm:pt modelId="{7EB4A5A8-B03E-4354-8DFA-C5026B1201AF}" type="pres">
      <dgm:prSet presAssocID="{A15A4AAB-A5CD-434B-9175-AD999585C54B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20D8D935-885C-470A-B06C-38548DCDBAFB}" type="pres">
      <dgm:prSet presAssocID="{2B63818B-8EC5-440F-A8BC-21B1DA7730A5}" presName="Accent2" presStyleCnt="0"/>
      <dgm:spPr/>
    </dgm:pt>
    <dgm:pt modelId="{F9A62750-9937-4421-AE1C-429F9A788674}" type="pres">
      <dgm:prSet presAssocID="{2B63818B-8EC5-440F-A8BC-21B1DA7730A5}" presName="Accent" presStyleLbl="node1" presStyleIdx="1" presStyleCnt="5"/>
      <dgm:spPr/>
    </dgm:pt>
    <dgm:pt modelId="{DE6E8468-D4E1-4E09-B159-EA79D4E7DF4F}" type="pres">
      <dgm:prSet presAssocID="{2B63818B-8EC5-440F-A8BC-21B1DA7730A5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6F931847-E26F-4F34-B0D4-A22ABCE2F02A}" type="pres">
      <dgm:prSet presAssocID="{317E729B-7B05-4367-90A0-D435BFB09FC2}" presName="Accent3" presStyleCnt="0"/>
      <dgm:spPr/>
    </dgm:pt>
    <dgm:pt modelId="{CACD16AD-3B00-40F8-8A25-F5381C4A7AD0}" type="pres">
      <dgm:prSet presAssocID="{317E729B-7B05-4367-90A0-D435BFB09FC2}" presName="Accent" presStyleLbl="node1" presStyleIdx="2" presStyleCnt="5"/>
      <dgm:spPr/>
    </dgm:pt>
    <dgm:pt modelId="{4AE7DE98-EBA7-44BA-BCFA-0E947E59FC99}" type="pres">
      <dgm:prSet presAssocID="{317E729B-7B05-4367-90A0-D435BFB09FC2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C4A0CF41-30E7-4D52-BF25-17A8A4067F7E}" type="pres">
      <dgm:prSet presAssocID="{470D2D4E-8A88-4E90-ADC6-C55411A1B639}" presName="Accent4" presStyleCnt="0"/>
      <dgm:spPr/>
    </dgm:pt>
    <dgm:pt modelId="{1FFC092D-76DF-446C-8B8A-99F300B15A30}" type="pres">
      <dgm:prSet presAssocID="{470D2D4E-8A88-4E90-ADC6-C55411A1B639}" presName="Accent" presStyleLbl="node1" presStyleIdx="3" presStyleCnt="5"/>
      <dgm:spPr/>
    </dgm:pt>
    <dgm:pt modelId="{A7615461-F67B-4F12-85C6-C5C297296E98}" type="pres">
      <dgm:prSet presAssocID="{470D2D4E-8A88-4E90-ADC6-C55411A1B639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645A2B0A-52E5-4F5E-9EE1-5F6DE82ACF8C}" type="pres">
      <dgm:prSet presAssocID="{D0C3F183-CC92-4C37-8E8A-991919D5C14F}" presName="Accent5" presStyleCnt="0"/>
      <dgm:spPr/>
    </dgm:pt>
    <dgm:pt modelId="{BC34E040-EE9A-4BFE-9C7B-B25B7ACD6DFE}" type="pres">
      <dgm:prSet presAssocID="{D0C3F183-CC92-4C37-8E8A-991919D5C14F}" presName="Accent" presStyleLbl="node1" presStyleIdx="4" presStyleCnt="5"/>
      <dgm:spPr/>
    </dgm:pt>
    <dgm:pt modelId="{4AA81AA9-DB4C-407E-94BC-8D0402ABBF51}" type="pres">
      <dgm:prSet presAssocID="{D0C3F183-CC92-4C37-8E8A-991919D5C14F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8333341E-16DF-46B2-BA9B-A0E47D60E97E}" type="presOf" srcId="{317E729B-7B05-4367-90A0-D435BFB09FC2}" destId="{4AE7DE98-EBA7-44BA-BCFA-0E947E59FC99}" srcOrd="0" destOrd="0" presId="urn:microsoft.com/office/officeart/2009/layout/CircleArrowProcess"/>
    <dgm:cxn modelId="{70927C33-D030-4558-B300-AB05B3292E4A}" type="presOf" srcId="{470D2D4E-8A88-4E90-ADC6-C55411A1B639}" destId="{A7615461-F67B-4F12-85C6-C5C297296E98}" srcOrd="0" destOrd="0" presId="urn:microsoft.com/office/officeart/2009/layout/CircleArrowProcess"/>
    <dgm:cxn modelId="{251A8D60-80F1-444D-AA4E-4352962B752E}" type="presOf" srcId="{2B63818B-8EC5-440F-A8BC-21B1DA7730A5}" destId="{DE6E8468-D4E1-4E09-B159-EA79D4E7DF4F}" srcOrd="0" destOrd="0" presId="urn:microsoft.com/office/officeart/2009/layout/CircleArrowProcess"/>
    <dgm:cxn modelId="{80AB2372-F76C-4B60-8936-F8BE443A1927}" srcId="{577DDBE9-EA88-45D4-AB59-D95308945190}" destId="{2B63818B-8EC5-440F-A8BC-21B1DA7730A5}" srcOrd="1" destOrd="0" parTransId="{568713F0-AF18-4561-9B2B-8DC382CC3DB4}" sibTransId="{31179153-793C-4CF4-991E-CBE0B1C53989}"/>
    <dgm:cxn modelId="{9BC63755-ADA2-4EE0-969A-1F8291CEB8BB}" srcId="{577DDBE9-EA88-45D4-AB59-D95308945190}" destId="{317E729B-7B05-4367-90A0-D435BFB09FC2}" srcOrd="2" destOrd="0" parTransId="{AF747749-85F1-46C0-BED4-E7BFBFB1E0AC}" sibTransId="{AEDED19C-D545-49B7-B20C-0DA6FD33861E}"/>
    <dgm:cxn modelId="{D071AE7D-3339-4CF3-AA56-9A764CB0E438}" type="presOf" srcId="{577DDBE9-EA88-45D4-AB59-D95308945190}" destId="{DB1287E4-8106-4CC3-9736-2E8CF93D4ABC}" srcOrd="0" destOrd="0" presId="urn:microsoft.com/office/officeart/2009/layout/CircleArrowProcess"/>
    <dgm:cxn modelId="{86110184-791D-4BDD-A404-A9B8C2B23CFF}" srcId="{577DDBE9-EA88-45D4-AB59-D95308945190}" destId="{470D2D4E-8A88-4E90-ADC6-C55411A1B639}" srcOrd="3" destOrd="0" parTransId="{B983B50E-4BEA-4779-BB9A-10EBAF723625}" sibTransId="{36D8AEAD-B491-42C8-A9A3-29A87E62987C}"/>
    <dgm:cxn modelId="{342DF395-D377-4C1D-BA01-6CCDAB8B34F6}" srcId="{577DDBE9-EA88-45D4-AB59-D95308945190}" destId="{D0C3F183-CC92-4C37-8E8A-991919D5C14F}" srcOrd="4" destOrd="0" parTransId="{8FA56B8A-6AA7-45A0-95B1-566157E88A1A}" sibTransId="{6C0283C0-FF80-4F51-A588-4A07D9F43BFF}"/>
    <dgm:cxn modelId="{4F8D139B-4AE2-4BB6-B09F-9BB198286EB1}" type="presOf" srcId="{A15A4AAB-A5CD-434B-9175-AD999585C54B}" destId="{7EB4A5A8-B03E-4354-8DFA-C5026B1201AF}" srcOrd="0" destOrd="0" presId="urn:microsoft.com/office/officeart/2009/layout/CircleArrowProcess"/>
    <dgm:cxn modelId="{A0BFB7C3-D160-4EFB-BEB5-5F7C972305C8}" srcId="{577DDBE9-EA88-45D4-AB59-D95308945190}" destId="{A15A4AAB-A5CD-434B-9175-AD999585C54B}" srcOrd="0" destOrd="0" parTransId="{BE19AC32-A12D-4817-BD6B-62A806167AED}" sibTransId="{00FA1674-ED60-43FC-B32C-2BCE8604D892}"/>
    <dgm:cxn modelId="{36D61ECB-CD44-4F8A-AA4A-AD255760DD76}" type="presOf" srcId="{D0C3F183-CC92-4C37-8E8A-991919D5C14F}" destId="{4AA81AA9-DB4C-407E-94BC-8D0402ABBF51}" srcOrd="0" destOrd="0" presId="urn:microsoft.com/office/officeart/2009/layout/CircleArrowProcess"/>
    <dgm:cxn modelId="{4412394F-D7C0-4036-9A34-D56AC02DD4EC}" type="presParOf" srcId="{DB1287E4-8106-4CC3-9736-2E8CF93D4ABC}" destId="{49A9484A-B5D6-4AF8-A220-D0E7EDD1DBC3}" srcOrd="0" destOrd="0" presId="urn:microsoft.com/office/officeart/2009/layout/CircleArrowProcess"/>
    <dgm:cxn modelId="{3FDA07AF-8E76-4541-8F70-ACA04BBE548C}" type="presParOf" srcId="{49A9484A-B5D6-4AF8-A220-D0E7EDD1DBC3}" destId="{6F9E85A2-A3C3-4A63-9795-666C5EF66989}" srcOrd="0" destOrd="0" presId="urn:microsoft.com/office/officeart/2009/layout/CircleArrowProcess"/>
    <dgm:cxn modelId="{42ECEF96-BCCB-4F91-B324-CBE123337D57}" type="presParOf" srcId="{DB1287E4-8106-4CC3-9736-2E8CF93D4ABC}" destId="{7EB4A5A8-B03E-4354-8DFA-C5026B1201AF}" srcOrd="1" destOrd="0" presId="urn:microsoft.com/office/officeart/2009/layout/CircleArrowProcess"/>
    <dgm:cxn modelId="{BAEAEE57-12E0-45A8-9C9C-3C3E1B778C37}" type="presParOf" srcId="{DB1287E4-8106-4CC3-9736-2E8CF93D4ABC}" destId="{20D8D935-885C-470A-B06C-38548DCDBAFB}" srcOrd="2" destOrd="0" presId="urn:microsoft.com/office/officeart/2009/layout/CircleArrowProcess"/>
    <dgm:cxn modelId="{2545528F-B466-4B24-93B9-469F2EA587D5}" type="presParOf" srcId="{20D8D935-885C-470A-B06C-38548DCDBAFB}" destId="{F9A62750-9937-4421-AE1C-429F9A788674}" srcOrd="0" destOrd="0" presId="urn:microsoft.com/office/officeart/2009/layout/CircleArrowProcess"/>
    <dgm:cxn modelId="{30F8ADAA-AEF1-484C-958A-11F11425997C}" type="presParOf" srcId="{DB1287E4-8106-4CC3-9736-2E8CF93D4ABC}" destId="{DE6E8468-D4E1-4E09-B159-EA79D4E7DF4F}" srcOrd="3" destOrd="0" presId="urn:microsoft.com/office/officeart/2009/layout/CircleArrowProcess"/>
    <dgm:cxn modelId="{3B9F8D2D-B4E8-4ED1-A17F-C7F6E429B2F2}" type="presParOf" srcId="{DB1287E4-8106-4CC3-9736-2E8CF93D4ABC}" destId="{6F931847-E26F-4F34-B0D4-A22ABCE2F02A}" srcOrd="4" destOrd="0" presId="urn:microsoft.com/office/officeart/2009/layout/CircleArrowProcess"/>
    <dgm:cxn modelId="{42C657BC-85DB-43B9-B638-B922923A6ED9}" type="presParOf" srcId="{6F931847-E26F-4F34-B0D4-A22ABCE2F02A}" destId="{CACD16AD-3B00-40F8-8A25-F5381C4A7AD0}" srcOrd="0" destOrd="0" presId="urn:microsoft.com/office/officeart/2009/layout/CircleArrowProcess"/>
    <dgm:cxn modelId="{7E9F7365-B846-4EC3-9828-A947E84F8BF3}" type="presParOf" srcId="{DB1287E4-8106-4CC3-9736-2E8CF93D4ABC}" destId="{4AE7DE98-EBA7-44BA-BCFA-0E947E59FC99}" srcOrd="5" destOrd="0" presId="urn:microsoft.com/office/officeart/2009/layout/CircleArrowProcess"/>
    <dgm:cxn modelId="{F6B4D1E5-631F-47E5-9C5F-8A51BB1A0BCC}" type="presParOf" srcId="{DB1287E4-8106-4CC3-9736-2E8CF93D4ABC}" destId="{C4A0CF41-30E7-4D52-BF25-17A8A4067F7E}" srcOrd="6" destOrd="0" presId="urn:microsoft.com/office/officeart/2009/layout/CircleArrowProcess"/>
    <dgm:cxn modelId="{195E2744-5F3C-41AB-967E-F75F016D7BE8}" type="presParOf" srcId="{C4A0CF41-30E7-4D52-BF25-17A8A4067F7E}" destId="{1FFC092D-76DF-446C-8B8A-99F300B15A30}" srcOrd="0" destOrd="0" presId="urn:microsoft.com/office/officeart/2009/layout/CircleArrowProcess"/>
    <dgm:cxn modelId="{2857D0E9-28D3-450A-AA41-8CC9ED5DAF48}" type="presParOf" srcId="{DB1287E4-8106-4CC3-9736-2E8CF93D4ABC}" destId="{A7615461-F67B-4F12-85C6-C5C297296E98}" srcOrd="7" destOrd="0" presId="urn:microsoft.com/office/officeart/2009/layout/CircleArrowProcess"/>
    <dgm:cxn modelId="{740EDE3E-2863-492C-BE2E-F80EEB364CE2}" type="presParOf" srcId="{DB1287E4-8106-4CC3-9736-2E8CF93D4ABC}" destId="{645A2B0A-52E5-4F5E-9EE1-5F6DE82ACF8C}" srcOrd="8" destOrd="0" presId="urn:microsoft.com/office/officeart/2009/layout/CircleArrowProcess"/>
    <dgm:cxn modelId="{0FA74425-C261-40FA-880D-1FA1F7125581}" type="presParOf" srcId="{645A2B0A-52E5-4F5E-9EE1-5F6DE82ACF8C}" destId="{BC34E040-EE9A-4BFE-9C7B-B25B7ACD6DFE}" srcOrd="0" destOrd="0" presId="urn:microsoft.com/office/officeart/2009/layout/CircleArrowProcess"/>
    <dgm:cxn modelId="{2B599881-C265-443E-B50F-DBC95F96752B}" type="presParOf" srcId="{DB1287E4-8106-4CC3-9736-2E8CF93D4ABC}" destId="{4AA81AA9-DB4C-407E-94BC-8D0402ABBF51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E85A2-A3C3-4A63-9795-666C5EF66989}">
      <dsp:nvSpPr>
        <dsp:cNvPr id="0" name=""/>
        <dsp:cNvSpPr/>
      </dsp:nvSpPr>
      <dsp:spPr>
        <a:xfrm>
          <a:off x="1710276" y="0"/>
          <a:ext cx="2034013" cy="203411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4A5A8-B03E-4354-8DFA-C5026B1201AF}">
      <dsp:nvSpPr>
        <dsp:cNvPr id="0" name=""/>
        <dsp:cNvSpPr/>
      </dsp:nvSpPr>
      <dsp:spPr>
        <a:xfrm>
          <a:off x="2159354" y="736693"/>
          <a:ext cx="1135094" cy="567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 err="1"/>
            <a:t>site.yml</a:t>
          </a:r>
          <a:endParaRPr lang="pl-PL" sz="2400" kern="1200" dirty="0"/>
        </a:p>
      </dsp:txBody>
      <dsp:txXfrm>
        <a:off x="2159354" y="736693"/>
        <a:ext cx="1135094" cy="567293"/>
      </dsp:txXfrm>
    </dsp:sp>
    <dsp:sp modelId="{F9A62750-9937-4421-AE1C-429F9A788674}">
      <dsp:nvSpPr>
        <dsp:cNvPr id="0" name=""/>
        <dsp:cNvSpPr/>
      </dsp:nvSpPr>
      <dsp:spPr>
        <a:xfrm>
          <a:off x="1145209" y="1168730"/>
          <a:ext cx="2034013" cy="203411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E8468-D4E1-4E09-B159-EA79D4E7DF4F}">
      <dsp:nvSpPr>
        <dsp:cNvPr id="0" name=""/>
        <dsp:cNvSpPr/>
      </dsp:nvSpPr>
      <dsp:spPr>
        <a:xfrm>
          <a:off x="1591998" y="1908050"/>
          <a:ext cx="1135094" cy="567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 err="1"/>
            <a:t>roles</a:t>
          </a:r>
          <a:endParaRPr lang="pl-PL" sz="2400" kern="1200" dirty="0"/>
        </a:p>
      </dsp:txBody>
      <dsp:txXfrm>
        <a:off x="1591998" y="1908050"/>
        <a:ext cx="1135094" cy="567293"/>
      </dsp:txXfrm>
    </dsp:sp>
    <dsp:sp modelId="{CACD16AD-3B00-40F8-8A25-F5381C4A7AD0}">
      <dsp:nvSpPr>
        <dsp:cNvPr id="0" name=""/>
        <dsp:cNvSpPr/>
      </dsp:nvSpPr>
      <dsp:spPr>
        <a:xfrm>
          <a:off x="1710276" y="2342713"/>
          <a:ext cx="2034013" cy="203411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E7DE98-EBA7-44BA-BCFA-0E947E59FC99}">
      <dsp:nvSpPr>
        <dsp:cNvPr id="0" name=""/>
        <dsp:cNvSpPr/>
      </dsp:nvSpPr>
      <dsp:spPr>
        <a:xfrm>
          <a:off x="2159354" y="3078750"/>
          <a:ext cx="1135094" cy="567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IIS</a:t>
          </a:r>
        </a:p>
      </dsp:txBody>
      <dsp:txXfrm>
        <a:off x="2159354" y="3078750"/>
        <a:ext cx="1135094" cy="567293"/>
      </dsp:txXfrm>
    </dsp:sp>
    <dsp:sp modelId="{1FFC092D-76DF-446C-8B8A-99F300B15A30}">
      <dsp:nvSpPr>
        <dsp:cNvPr id="0" name=""/>
        <dsp:cNvSpPr/>
      </dsp:nvSpPr>
      <dsp:spPr>
        <a:xfrm>
          <a:off x="1145209" y="3513413"/>
          <a:ext cx="2034013" cy="203411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615461-F67B-4F12-85C6-C5C297296E98}">
      <dsp:nvSpPr>
        <dsp:cNvPr id="0" name=""/>
        <dsp:cNvSpPr/>
      </dsp:nvSpPr>
      <dsp:spPr>
        <a:xfrm>
          <a:off x="1591998" y="4250107"/>
          <a:ext cx="1135094" cy="567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 err="1"/>
            <a:t>tasks</a:t>
          </a:r>
          <a:endParaRPr lang="pl-PL" sz="2400" kern="1200" dirty="0"/>
        </a:p>
      </dsp:txBody>
      <dsp:txXfrm>
        <a:off x="1591998" y="4250107"/>
        <a:ext cx="1135094" cy="567293"/>
      </dsp:txXfrm>
    </dsp:sp>
    <dsp:sp modelId="{BC34E040-EE9A-4BFE-9C7B-B25B7ACD6DFE}">
      <dsp:nvSpPr>
        <dsp:cNvPr id="0" name=""/>
        <dsp:cNvSpPr/>
      </dsp:nvSpPr>
      <dsp:spPr>
        <a:xfrm>
          <a:off x="1854882" y="4817400"/>
          <a:ext cx="1747473" cy="1748499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81AA9-DB4C-407E-94BC-8D0402ABBF51}">
      <dsp:nvSpPr>
        <dsp:cNvPr id="0" name=""/>
        <dsp:cNvSpPr/>
      </dsp:nvSpPr>
      <dsp:spPr>
        <a:xfrm>
          <a:off x="2159354" y="5421463"/>
          <a:ext cx="1135094" cy="567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 err="1"/>
            <a:t>main.yml</a:t>
          </a:r>
          <a:endParaRPr lang="pl-PL" sz="2400" kern="1200" dirty="0"/>
        </a:p>
      </dsp:txBody>
      <dsp:txXfrm>
        <a:off x="2159354" y="5421463"/>
        <a:ext cx="1135094" cy="567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dirty="0"/>
              <a:pPr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ansible.com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F3CEC5-003A-4380-81CF-FA53DBB775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Ansible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299ED95-87EF-4160-A3FD-5697C4336A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Małgorzata Wiśniewska</a:t>
            </a:r>
          </a:p>
        </p:txBody>
      </p:sp>
    </p:spTree>
    <p:extLst>
      <p:ext uri="{BB962C8B-B14F-4D97-AF65-F5344CB8AC3E}">
        <p14:creationId xmlns:p14="http://schemas.microsoft.com/office/powerpoint/2010/main" val="1656273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FB0808-C5AD-48AB-81DD-0D253856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yet</a:t>
            </a:r>
            <a:r>
              <a:rPr lang="pl-PL" dirty="0"/>
              <a:t> </a:t>
            </a:r>
            <a:r>
              <a:rPr lang="pl-PL" dirty="0" err="1"/>
              <a:t>another</a:t>
            </a:r>
            <a:r>
              <a:rPr lang="pl-PL" dirty="0"/>
              <a:t> </a:t>
            </a:r>
            <a:r>
              <a:rPr lang="pl-PL" dirty="0" err="1"/>
              <a:t>markup</a:t>
            </a:r>
            <a:r>
              <a:rPr lang="pl-PL" dirty="0"/>
              <a:t> </a:t>
            </a:r>
            <a:r>
              <a:rPr lang="pl-PL" dirty="0" err="1"/>
              <a:t>language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F1B047-0E4B-494A-B42B-3C7D9BEDF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4893462"/>
            <a:ext cx="3200400" cy="1463040"/>
          </a:xfrm>
        </p:spPr>
        <p:txBody>
          <a:bodyPr>
            <a:normAutofit/>
          </a:bodyPr>
          <a:lstStyle/>
          <a:p>
            <a:r>
              <a:rPr lang="pl-PL" sz="5000" dirty="0">
                <a:latin typeface="+mj-lt"/>
              </a:rPr>
              <a:t>YAML</a:t>
            </a:r>
          </a:p>
        </p:txBody>
      </p:sp>
    </p:spTree>
    <p:extLst>
      <p:ext uri="{BB962C8B-B14F-4D97-AF65-F5344CB8AC3E}">
        <p14:creationId xmlns:p14="http://schemas.microsoft.com/office/powerpoint/2010/main" val="2732478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2CE57CF0-3F8E-4A38-9A47-5152E77FCBA3}"/>
              </a:ext>
            </a:extLst>
          </p:cNvPr>
          <p:cNvSpPr txBox="1"/>
          <p:nvPr/>
        </p:nvSpPr>
        <p:spPr>
          <a:xfrm>
            <a:off x="1800225" y="2644170"/>
            <a:ext cx="8591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SPACJE TO ZUO</a:t>
            </a:r>
          </a:p>
        </p:txBody>
      </p:sp>
    </p:spTree>
    <p:extLst>
      <p:ext uri="{BB962C8B-B14F-4D97-AF65-F5344CB8AC3E}">
        <p14:creationId xmlns:p14="http://schemas.microsoft.com/office/powerpoint/2010/main" val="2479619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4CD0A5-C4A8-4D52-91F6-C605D41C8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Elementy </a:t>
            </a:r>
            <a:r>
              <a:rPr lang="pl-PL" dirty="0" err="1"/>
              <a:t>ansible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768BBD4-59F0-44BF-A17B-00F85AF84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9687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76952F-7D68-4D17-83AA-6F16D327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Inventory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12CD4F6-A7E5-42E3-A301-3BC78453E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545398" cy="4023360"/>
          </a:xfrm>
        </p:spPr>
        <p:txBody>
          <a:bodyPr>
            <a:normAutofit lnSpcReduction="10000"/>
          </a:bodyPr>
          <a:lstStyle/>
          <a:p>
            <a:r>
              <a:rPr lang="pl-PL" dirty="0"/>
              <a:t>- plik w którym zapisujemy dane hostów na które chcemy oddziaływać za pomocą skryptów </a:t>
            </a:r>
            <a:r>
              <a:rPr lang="pl-PL" dirty="0" err="1"/>
              <a:t>Ansible</a:t>
            </a:r>
            <a:endParaRPr lang="pl-PL" dirty="0"/>
          </a:p>
          <a:p>
            <a:endParaRPr lang="pl-PL" dirty="0"/>
          </a:p>
          <a:p>
            <a:r>
              <a:rPr lang="pl-PL" b="1" u="sng" dirty="0"/>
              <a:t>Słowa klucze</a:t>
            </a:r>
            <a:endParaRPr lang="pl-PL" dirty="0"/>
          </a:p>
          <a:p>
            <a:r>
              <a:rPr lang="pl-PL" dirty="0" err="1"/>
              <a:t>Children</a:t>
            </a:r>
            <a:r>
              <a:rPr lang="pl-PL" dirty="0"/>
              <a:t> – grupuje hosty</a:t>
            </a:r>
          </a:p>
          <a:p>
            <a:r>
              <a:rPr lang="pl-PL" dirty="0" err="1"/>
              <a:t>Vars</a:t>
            </a:r>
            <a:r>
              <a:rPr lang="pl-PL" dirty="0"/>
              <a:t> – zmienne dla grupy</a:t>
            </a:r>
          </a:p>
          <a:p>
            <a:endParaRPr lang="pl-PL" dirty="0"/>
          </a:p>
          <a:p>
            <a:r>
              <a:rPr lang="pl-PL" dirty="0"/>
              <a:t>Domyślnie wszystkie hosty należą do grupy </a:t>
            </a:r>
            <a:r>
              <a:rPr lang="pl-PL" b="1" u="sng" dirty="0" err="1"/>
              <a:t>all</a:t>
            </a:r>
            <a:r>
              <a:rPr lang="pl-PL" dirty="0"/>
              <a:t>.</a:t>
            </a:r>
          </a:p>
          <a:p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F3FA047D-8989-4583-87C0-C2EAE1779D36}"/>
              </a:ext>
            </a:extLst>
          </p:cNvPr>
          <p:cNvSpPr/>
          <p:nvPr/>
        </p:nvSpPr>
        <p:spPr>
          <a:xfrm>
            <a:off x="6334297" y="1028619"/>
            <a:ext cx="4721629" cy="453259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web1 </a:t>
            </a:r>
            <a:r>
              <a:rPr lang="en-US" dirty="0" err="1">
                <a:latin typeface="Consolas" panose="020B0609020204030204" pitchFamily="49" charset="0"/>
              </a:rPr>
              <a:t>ansible_ssh_host</a:t>
            </a:r>
            <a:r>
              <a:rPr lang="en-US" dirty="0">
                <a:latin typeface="Consolas" panose="020B0609020204030204" pitchFamily="49" charset="0"/>
              </a:rPr>
              <a:t>=192.168.33.20</a:t>
            </a:r>
          </a:p>
          <a:p>
            <a:r>
              <a:rPr lang="en-US" dirty="0">
                <a:latin typeface="Consolas" panose="020B0609020204030204" pitchFamily="49" charset="0"/>
              </a:rPr>
              <a:t>db1 </a:t>
            </a:r>
            <a:r>
              <a:rPr lang="en-US" dirty="0" err="1">
                <a:latin typeface="Consolas" panose="020B0609020204030204" pitchFamily="49" charset="0"/>
              </a:rPr>
              <a:t>ansible_ssh_host</a:t>
            </a:r>
            <a:r>
              <a:rPr lang="en-US" dirty="0">
                <a:latin typeface="Consolas" panose="020B0609020204030204" pitchFamily="49" charset="0"/>
              </a:rPr>
              <a:t>=192.168.33.30</a:t>
            </a:r>
            <a:endParaRPr lang="pl-PL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endParaRPr lang="pl-PL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[webservers</a:t>
            </a:r>
            <a:r>
              <a:rPr lang="pl-PL" dirty="0">
                <a:latin typeface="Consolas" panose="020B0609020204030204" pitchFamily="49" charset="0"/>
              </a:rPr>
              <a:t>]</a:t>
            </a:r>
          </a:p>
          <a:p>
            <a:r>
              <a:rPr lang="en-US" dirty="0">
                <a:latin typeface="Consolas" panose="020B0609020204030204" pitchFamily="49" charset="0"/>
              </a:rPr>
              <a:t>web1</a:t>
            </a:r>
          </a:p>
          <a:p>
            <a:r>
              <a:rPr lang="en-US" dirty="0">
                <a:latin typeface="Consolas" panose="020B0609020204030204" pitchFamily="49" charset="0"/>
              </a:rPr>
              <a:t> </a:t>
            </a:r>
          </a:p>
          <a:p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dbservers</a:t>
            </a:r>
            <a:r>
              <a:rPr lang="en-US" dirty="0">
                <a:latin typeface="Consolas" panose="020B0609020204030204" pitchFamily="49" charset="0"/>
              </a:rPr>
              <a:t>]</a:t>
            </a:r>
          </a:p>
          <a:p>
            <a:r>
              <a:rPr lang="en-US" dirty="0">
                <a:latin typeface="Consolas" panose="020B0609020204030204" pitchFamily="49" charset="0"/>
              </a:rPr>
              <a:t>db1</a:t>
            </a:r>
          </a:p>
          <a:p>
            <a:r>
              <a:rPr lang="en-US" dirty="0">
                <a:latin typeface="Consolas" panose="020B0609020204030204" pitchFamily="49" charset="0"/>
              </a:rPr>
              <a:t> </a:t>
            </a:r>
          </a:p>
          <a:p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datacenter:children</a:t>
            </a:r>
            <a:r>
              <a:rPr lang="pl-PL" dirty="0">
                <a:latin typeface="Consolas" panose="020B0609020204030204" pitchFamily="49" charset="0"/>
              </a:rPr>
              <a:t>]</a:t>
            </a:r>
          </a:p>
          <a:p>
            <a:r>
              <a:rPr lang="en-US" dirty="0">
                <a:latin typeface="Consolas" panose="020B0609020204030204" pitchFamily="49" charset="0"/>
              </a:rPr>
              <a:t>webservers</a:t>
            </a:r>
          </a:p>
          <a:p>
            <a:r>
              <a:rPr lang="en-US" dirty="0" err="1">
                <a:latin typeface="Consolas" panose="020B0609020204030204" pitchFamily="49" charset="0"/>
              </a:rPr>
              <a:t>dbservers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 </a:t>
            </a:r>
          </a:p>
          <a:p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datacenter:vars</a:t>
            </a:r>
            <a:r>
              <a:rPr lang="pl-PL" dirty="0">
                <a:latin typeface="Consolas" panose="020B0609020204030204" pitchFamily="49" charset="0"/>
              </a:rPr>
              <a:t>]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ansible_ssh_user</a:t>
            </a:r>
            <a:r>
              <a:rPr lang="en-US" dirty="0">
                <a:latin typeface="Consolas" panose="020B0609020204030204" pitchFamily="49" charset="0"/>
              </a:rPr>
              <a:t>=vagrant</a:t>
            </a:r>
          </a:p>
          <a:p>
            <a:r>
              <a:rPr lang="en-US" dirty="0" err="1">
                <a:latin typeface="Consolas" panose="020B0609020204030204" pitchFamily="49" charset="0"/>
              </a:rPr>
              <a:t>ansible_ssh_pass</a:t>
            </a:r>
            <a:r>
              <a:rPr lang="en-US" dirty="0">
                <a:latin typeface="Consolas" panose="020B0609020204030204" pitchFamily="49" charset="0"/>
              </a:rPr>
              <a:t>=vagrant</a:t>
            </a:r>
          </a:p>
        </p:txBody>
      </p:sp>
    </p:spTree>
    <p:extLst>
      <p:ext uri="{BB962C8B-B14F-4D97-AF65-F5344CB8AC3E}">
        <p14:creationId xmlns:p14="http://schemas.microsoft.com/office/powerpoint/2010/main" val="1633780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F14E73-1AF1-4296-A4A3-193E98244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l-PL"/>
              <a:t>playbooks</a:t>
            </a:r>
            <a:endParaRPr lang="pl-PL" dirty="0"/>
          </a:p>
        </p:txBody>
      </p:sp>
      <p:pic>
        <p:nvPicPr>
          <p:cNvPr id="22" name="Symbol zastępczy zawartości 21">
            <a:extLst>
              <a:ext uri="{FF2B5EF4-FFF2-40B4-BE49-F238E27FC236}">
                <a16:creationId xmlns:a16="http://schemas.microsoft.com/office/drawing/2014/main" id="{E0CB6214-4337-42C6-8C18-7ED403354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981" y="1660234"/>
            <a:ext cx="11270038" cy="519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53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>
            <a:extLst>
              <a:ext uri="{FF2B5EF4-FFF2-40B4-BE49-F238E27FC236}">
                <a16:creationId xmlns:a16="http://schemas.microsoft.com/office/drawing/2014/main" id="{6EF82F63-8882-4DE6-8A9A-D9A53DD40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31" y="819150"/>
            <a:ext cx="11863137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757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9C9DB90B-C3A5-4109-A1B4-DCD0B3EC5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96" y="1276350"/>
            <a:ext cx="11392608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683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847449-CE61-48DF-A48B-139C4755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moduły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3B0C78A9-10C8-4909-8623-40DE10BCA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803" y="1804958"/>
            <a:ext cx="3381347" cy="4736597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1C57EC2B-49C4-451E-A41F-71DDB0B5E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761" y="0"/>
            <a:ext cx="4650177" cy="6858000"/>
          </a:xfrm>
          <a:prstGeom prst="rect">
            <a:avLst/>
          </a:prstGeom>
        </p:spPr>
      </p:pic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3A24BC90-9EE4-489D-A03B-31CCC4A4364D}"/>
              </a:ext>
            </a:extLst>
          </p:cNvPr>
          <p:cNvCxnSpPr/>
          <p:nvPr/>
        </p:nvCxnSpPr>
        <p:spPr>
          <a:xfrm flipV="1">
            <a:off x="2009775" y="933450"/>
            <a:ext cx="4495800" cy="29718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417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3C01EE-7959-4A1A-A4BC-F1AA76CB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wywołać </a:t>
            </a:r>
            <a:r>
              <a:rPr lang="pl-PL" dirty="0" err="1"/>
              <a:t>playbook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F038295-28DF-4BD7-BF89-418EE9EC6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742950"/>
          </a:xfrm>
        </p:spPr>
        <p:txBody>
          <a:bodyPr/>
          <a:lstStyle/>
          <a:p>
            <a:r>
              <a:rPr lang="pl-PL" dirty="0" err="1">
                <a:latin typeface="Consolas" panose="020B0609020204030204" pitchFamily="49" charset="0"/>
              </a:rPr>
              <a:t>ansible-playbook</a:t>
            </a:r>
            <a:r>
              <a:rPr lang="pl-PL" dirty="0">
                <a:latin typeface="Consolas" panose="020B0609020204030204" pitchFamily="49" charset="0"/>
              </a:rPr>
              <a:t> –i &lt;</a:t>
            </a:r>
            <a:r>
              <a:rPr lang="pl-PL" dirty="0" err="1">
                <a:latin typeface="Consolas" panose="020B0609020204030204" pitchFamily="49" charset="0"/>
              </a:rPr>
              <a:t>inventory</a:t>
            </a:r>
            <a:r>
              <a:rPr lang="pl-PL" dirty="0">
                <a:latin typeface="Consolas" panose="020B0609020204030204" pitchFamily="49" charset="0"/>
              </a:rPr>
              <a:t>&gt; &lt;</a:t>
            </a:r>
            <a:r>
              <a:rPr lang="pl-PL" dirty="0" err="1">
                <a:latin typeface="Consolas" panose="020B0609020204030204" pitchFamily="49" charset="0"/>
              </a:rPr>
              <a:t>playbook</a:t>
            </a:r>
            <a:r>
              <a:rPr lang="pl-PL" dirty="0"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6145" name="Picture 1" descr="Machine generated alternative text:&#10;Basic $ ansible &lt;system&gt;&#10;Ansible -i &lt;inventoryFile&gt;&#10;-m &lt;module&gt;&#10;Command&#10;-u &lt;username&gt;&#10;-k &lt;password prompt&gt;&#10;-v (-vv debug level2 / -vvv debug level3)">
            <a:extLst>
              <a:ext uri="{FF2B5EF4-FFF2-40B4-BE49-F238E27FC236}">
                <a16:creationId xmlns:a16="http://schemas.microsoft.com/office/drawing/2014/main" id="{232965DC-C7B5-42AA-85A2-74509FCEC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053" y="3429000"/>
            <a:ext cx="767822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546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4EA9A2D-5C21-431A-9FCA-557DEF69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Best </a:t>
            </a:r>
            <a:r>
              <a:rPr lang="pl-PL" dirty="0" err="1"/>
              <a:t>practices</a:t>
            </a:r>
            <a:r>
              <a:rPr lang="pl-PL" dirty="0"/>
              <a:t>: file layout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5E30061-26D2-40F5-92D4-ECDD1CA95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741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0E55B9-8EB8-4EF4-9610-4D8D4FA53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D648A13-4965-46E4-9E7C-7AE07BBD5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1. Czym jest </a:t>
            </a:r>
            <a:r>
              <a:rPr lang="pl-PL" dirty="0" err="1"/>
              <a:t>Ansible</a:t>
            </a:r>
            <a:r>
              <a:rPr lang="pl-PL" dirty="0"/>
              <a:t>?</a:t>
            </a:r>
          </a:p>
          <a:p>
            <a:r>
              <a:rPr lang="pl-PL" dirty="0"/>
              <a:t>2. Do czego można użyć </a:t>
            </a:r>
            <a:r>
              <a:rPr lang="pl-PL" dirty="0" err="1"/>
              <a:t>Ansible</a:t>
            </a:r>
            <a:r>
              <a:rPr lang="pl-PL" dirty="0"/>
              <a:t>?</a:t>
            </a:r>
          </a:p>
          <a:p>
            <a:r>
              <a:rPr lang="pl-PL" dirty="0"/>
              <a:t>3. Na jakiej zasadzie działa </a:t>
            </a:r>
            <a:r>
              <a:rPr lang="pl-PL" dirty="0" err="1"/>
              <a:t>Ansible</a:t>
            </a:r>
            <a:r>
              <a:rPr lang="pl-PL" dirty="0"/>
              <a:t>?</a:t>
            </a:r>
          </a:p>
          <a:p>
            <a:r>
              <a:rPr lang="pl-PL" dirty="0"/>
              <a:t>4. Jak tworzyć skrypty </a:t>
            </a:r>
            <a:r>
              <a:rPr lang="pl-PL" dirty="0" err="1"/>
              <a:t>Ansible</a:t>
            </a:r>
            <a:r>
              <a:rPr lang="pl-PL" dirty="0"/>
              <a:t>?</a:t>
            </a:r>
          </a:p>
          <a:p>
            <a:r>
              <a:rPr lang="pl-PL" dirty="0"/>
              <a:t>5. Elementy </a:t>
            </a:r>
            <a:r>
              <a:rPr lang="pl-PL" dirty="0" err="1"/>
              <a:t>Ansible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21979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>
            <a:extLst>
              <a:ext uri="{FF2B5EF4-FFF2-40B4-BE49-F238E27FC236}">
                <a16:creationId xmlns:a16="http://schemas.microsoft.com/office/drawing/2014/main" id="{E6EC20B9-5E85-415F-A0A5-7DCDA5C82E3A}"/>
              </a:ext>
            </a:extLst>
          </p:cNvPr>
          <p:cNvSpPr txBox="1"/>
          <p:nvPr/>
        </p:nvSpPr>
        <p:spPr>
          <a:xfrm>
            <a:off x="5715001" y="771525"/>
            <a:ext cx="6057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u="sng" dirty="0" err="1"/>
              <a:t>site.yml</a:t>
            </a:r>
            <a:r>
              <a:rPr lang="pl-PL" dirty="0"/>
              <a:t> – master </a:t>
            </a:r>
            <a:r>
              <a:rPr lang="pl-PL" dirty="0" err="1"/>
              <a:t>playbook</a:t>
            </a:r>
            <a:r>
              <a:rPr lang="pl-PL" dirty="0"/>
              <a:t> w którym odwołujemy się do </a:t>
            </a:r>
            <a:r>
              <a:rPr lang="pl-PL" dirty="0" err="1"/>
              <a:t>tasków</a:t>
            </a:r>
            <a:r>
              <a:rPr lang="pl-PL" dirty="0"/>
              <a:t>, które chcemy wykonać</a:t>
            </a:r>
          </a:p>
          <a:p>
            <a:endParaRPr lang="pl-PL" dirty="0"/>
          </a:p>
          <a:p>
            <a:r>
              <a:rPr lang="pl-PL" b="1" u="sng" dirty="0" err="1"/>
              <a:t>ansible.cfg</a:t>
            </a:r>
            <a:r>
              <a:rPr lang="pl-PL" dirty="0"/>
              <a:t> – plik z konfiguracją </a:t>
            </a:r>
            <a:r>
              <a:rPr lang="pl-PL" dirty="0" err="1"/>
              <a:t>ansible</a:t>
            </a:r>
            <a:r>
              <a:rPr lang="pl-PL" dirty="0"/>
              <a:t> – możemy w nim zapisać zmienne które </a:t>
            </a:r>
            <a:r>
              <a:rPr lang="pl-PL" dirty="0" err="1"/>
              <a:t>oddziałowują</a:t>
            </a:r>
            <a:r>
              <a:rPr lang="pl-PL" dirty="0"/>
              <a:t> na całe środowisko</a:t>
            </a:r>
            <a:endParaRPr lang="pl-PL" b="1" u="sng" dirty="0"/>
          </a:p>
          <a:p>
            <a:endParaRPr lang="pl-PL" b="1" u="sng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031495C3-97DA-42A9-8F2B-3703BB59F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339725"/>
            <a:ext cx="5251768" cy="6178550"/>
          </a:xfrm>
          <a:prstGeom prst="rect">
            <a:avLst/>
          </a:prstGeo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F45CFE5C-63DB-47B5-A72E-FB56A9CE87B7}"/>
              </a:ext>
            </a:extLst>
          </p:cNvPr>
          <p:cNvSpPr txBox="1"/>
          <p:nvPr/>
        </p:nvSpPr>
        <p:spPr>
          <a:xfrm>
            <a:off x="5886451" y="2967335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Jak wywołać </a:t>
            </a:r>
            <a:r>
              <a:rPr lang="pl-PL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playbook</a:t>
            </a:r>
            <a:r>
              <a:rPr lang="pl-P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 tym przypadku?</a:t>
            </a:r>
            <a:endParaRPr lang="pl-PL" sz="2400" dirty="0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72BB2A71-E48F-46B7-B9F1-4918685052B0}"/>
              </a:ext>
            </a:extLst>
          </p:cNvPr>
          <p:cNvSpPr txBox="1"/>
          <p:nvPr/>
        </p:nvSpPr>
        <p:spPr>
          <a:xfrm>
            <a:off x="5762922" y="3685818"/>
            <a:ext cx="600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>
                <a:latin typeface="Consolas" panose="020B0609020204030204" pitchFamily="49" charset="0"/>
              </a:rPr>
              <a:t>ansible-playbook</a:t>
            </a:r>
            <a:r>
              <a:rPr lang="pl-PL" dirty="0">
                <a:latin typeface="Consolas" panose="020B0609020204030204" pitchFamily="49" charset="0"/>
              </a:rPr>
              <a:t> –i </a:t>
            </a:r>
            <a:r>
              <a:rPr lang="pl-PL" dirty="0" err="1">
                <a:latin typeface="Consolas" panose="020B0609020204030204" pitchFamily="49" charset="0"/>
              </a:rPr>
              <a:t>inventories</a:t>
            </a:r>
            <a:r>
              <a:rPr lang="pl-PL" dirty="0">
                <a:latin typeface="Consolas" panose="020B0609020204030204" pitchFamily="49" charset="0"/>
              </a:rPr>
              <a:t>/</a:t>
            </a:r>
            <a:r>
              <a:rPr lang="pl-PL" dirty="0" err="1">
                <a:latin typeface="Consolas" panose="020B0609020204030204" pitchFamily="49" charset="0"/>
              </a:rPr>
              <a:t>hosts</a:t>
            </a:r>
            <a:r>
              <a:rPr lang="pl-PL" dirty="0">
                <a:latin typeface="Consolas" panose="020B0609020204030204" pitchFamily="49" charset="0"/>
              </a:rPr>
              <a:t> </a:t>
            </a:r>
            <a:r>
              <a:rPr lang="pl-PL" dirty="0" err="1">
                <a:latin typeface="Consolas" panose="020B0609020204030204" pitchFamily="49" charset="0"/>
              </a:rPr>
              <a:t>site.yml</a:t>
            </a: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188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ymbol zastępczy zawartości 5">
            <a:extLst>
              <a:ext uri="{FF2B5EF4-FFF2-40B4-BE49-F238E27FC236}">
                <a16:creationId xmlns:a16="http://schemas.microsoft.com/office/drawing/2014/main" id="{99710AFA-F4D9-43ED-9355-2FEA2FEF6C9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03131570"/>
              </p:ext>
            </p:extLst>
          </p:nvPr>
        </p:nvGraphicFramePr>
        <p:xfrm>
          <a:off x="4383167" y="146050"/>
          <a:ext cx="4889500" cy="656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407EA2B-0AAA-468B-A972-ED5E8217D90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445500" y="2066926"/>
            <a:ext cx="3416300" cy="2451100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pl-PL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---</a:t>
            </a:r>
          </a:p>
          <a:p>
            <a:r>
              <a:rPr lang="pl-PL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#treść pliku </a:t>
            </a:r>
            <a:r>
              <a:rPr lang="pl-PL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site.yml</a:t>
            </a:r>
            <a:endParaRPr lang="pl-PL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r>
              <a:rPr lang="pl-PL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 </a:t>
            </a:r>
            <a:r>
              <a:rPr lang="pl-PL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hosts</a:t>
            </a:r>
            <a:r>
              <a:rPr lang="pl-PL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: </a:t>
            </a:r>
            <a:r>
              <a:rPr lang="pl-PL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all</a:t>
            </a:r>
            <a:endParaRPr lang="pl-PL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r>
              <a:rPr lang="pl-PL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pl-PL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roles</a:t>
            </a:r>
            <a:r>
              <a:rPr lang="pl-PL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:</a:t>
            </a:r>
          </a:p>
          <a:p>
            <a:r>
              <a:rPr lang="pl-PL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   - IIS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A88DCA4C-9997-4A88-B7DC-B130EFCE1D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066" y="203201"/>
            <a:ext cx="5251768" cy="61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22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AA55DA-57C7-4904-8161-F3BCEBB13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 czego można użyć </a:t>
            </a:r>
            <a:r>
              <a:rPr lang="pl-PL" dirty="0" err="1"/>
              <a:t>ansible</a:t>
            </a:r>
            <a:r>
              <a:rPr lang="pl-PL" dirty="0"/>
              <a:t>?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57A1B8F-00C0-4833-8BE2-A6B17D8BB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55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B1F1E95A-C5B2-40BF-91F5-53187EA11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49"/>
            <a:ext cx="12192003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85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D978B9-431A-43AC-AE03-46BF8AF3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To zobaczmy czy to działa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380205A-1562-4B6A-B4D1-10798E083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816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10BFC2-83FF-4169-9229-27D4D9B4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 jest </a:t>
            </a:r>
            <a:r>
              <a:rPr lang="pl-PL" dirty="0" err="1"/>
              <a:t>Ansible</a:t>
            </a:r>
            <a:r>
              <a:rPr lang="pl-PL" dirty="0"/>
              <a:t>?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D6BDFD0-3250-41A9-B577-29A8DA98B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7899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4F4AF38-8AAD-4B65-9274-0033CABC4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ytuł 3">
            <a:extLst>
              <a:ext uri="{FF2B5EF4-FFF2-40B4-BE49-F238E27FC236}">
                <a16:creationId xmlns:a16="http://schemas.microsoft.com/office/drawing/2014/main" id="{B4EAFC5E-C050-4E32-B3AF-AEE1D9A0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5000" kern="1200" cap="all" spc="100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KILka</a:t>
            </a:r>
            <a:r>
              <a:rPr lang="pl-PL" sz="5000" kern="1200" cap="all" spc="10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 faktów o </a:t>
            </a:r>
            <a:r>
              <a:rPr lang="pl-PL" sz="5000" kern="1200" cap="all" spc="100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ansible</a:t>
            </a:r>
            <a:endParaRPr lang="en-US" sz="5000" kern="1200" cap="all" spc="100" baseline="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D1E721E5-31F7-47D3-BBC0-03F1CD413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5902061" cy="3931920"/>
          </a:xfrm>
        </p:spPr>
        <p:txBody>
          <a:bodyPr vert="horz" lIns="45720" tIns="45720" rIns="45720" bIns="45720" rtlCol="0">
            <a:normAutofit/>
          </a:bodyPr>
          <a:lstStyle/>
          <a:p>
            <a:r>
              <a:rPr lang="pl-PL" dirty="0"/>
              <a:t>Data powstania: 20.02.2012</a:t>
            </a:r>
          </a:p>
          <a:p>
            <a:r>
              <a:rPr lang="pl-PL" dirty="0"/>
              <a:t>Twórca: Michael </a:t>
            </a:r>
            <a:r>
              <a:rPr lang="pl-PL" dirty="0" err="1"/>
              <a:t>DeHann</a:t>
            </a:r>
            <a:endParaRPr lang="pl-PL" dirty="0"/>
          </a:p>
          <a:p>
            <a:r>
              <a:rPr lang="pl-PL" dirty="0"/>
              <a:t>Strona: </a:t>
            </a:r>
            <a:r>
              <a:rPr lang="pl-PL" dirty="0">
                <a:hlinkClick r:id="rId2"/>
              </a:rPr>
              <a:t>www.ansible.com</a:t>
            </a:r>
            <a:endParaRPr lang="pl-PL" dirty="0"/>
          </a:p>
          <a:p>
            <a:r>
              <a:rPr lang="pl-PL" dirty="0"/>
              <a:t>Właściciel: </a:t>
            </a:r>
            <a:r>
              <a:rPr lang="pl-PL" dirty="0" err="1"/>
              <a:t>RedHat</a:t>
            </a:r>
            <a:r>
              <a:rPr lang="pl-PL" dirty="0"/>
              <a:t> (od 2015)</a:t>
            </a:r>
          </a:p>
          <a:p>
            <a:r>
              <a:rPr lang="pl-PL" dirty="0"/>
              <a:t>Napisany w: </a:t>
            </a:r>
          </a:p>
          <a:p>
            <a:pPr lvl="1"/>
            <a:r>
              <a:rPr lang="pl-PL" dirty="0" err="1"/>
              <a:t>Python</a:t>
            </a:r>
            <a:endParaRPr lang="pl-PL" dirty="0"/>
          </a:p>
          <a:p>
            <a:pPr lvl="1"/>
            <a:r>
              <a:rPr lang="pl-PL" dirty="0"/>
              <a:t>PowerShell</a:t>
            </a:r>
          </a:p>
          <a:p>
            <a:pPr lvl="1"/>
            <a:r>
              <a:rPr lang="pl-PL" dirty="0"/>
              <a:t>Shell</a:t>
            </a:r>
          </a:p>
          <a:p>
            <a:pPr lvl="1"/>
            <a:r>
              <a:rPr lang="pl-PL" dirty="0" err="1"/>
              <a:t>Ruby</a:t>
            </a:r>
            <a:endParaRPr lang="pl-P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DFD203-FA42-4C8B-90AE-DF47DC43265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88316" y="967674"/>
            <a:ext cx="3999654" cy="492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53507A9A-5EC3-4DBF-9DA3-301933152BD0}"/>
              </a:ext>
            </a:extLst>
          </p:cNvPr>
          <p:cNvSpPr/>
          <p:nvPr/>
        </p:nvSpPr>
        <p:spPr>
          <a:xfrm>
            <a:off x="2715224" y="6596390"/>
            <a:ext cx="120520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100" dirty="0"/>
              <a:t>By Ansible.com - https://github.com/gilbarbara/logos/blob/master/logos/ansible.svg, Public </a:t>
            </a:r>
            <a:r>
              <a:rPr lang="pl-PL" sz="1100" dirty="0" err="1"/>
              <a:t>Domain</a:t>
            </a:r>
            <a:r>
              <a:rPr lang="pl-PL" sz="1100" dirty="0"/>
              <a:t>, https://commons.wikimedia.org/w/index.php?curid=52280850</a:t>
            </a:r>
          </a:p>
        </p:txBody>
      </p:sp>
    </p:spTree>
    <p:extLst>
      <p:ext uri="{BB962C8B-B14F-4D97-AF65-F5344CB8AC3E}">
        <p14:creationId xmlns:p14="http://schemas.microsoft.com/office/powerpoint/2010/main" val="1102346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59384C7-0D7B-45F7-B785-09724C24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Główny cel?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55AE4AC0-DC66-48DB-AC99-60B868BEA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84832"/>
            <a:ext cx="5287631" cy="3671966"/>
          </a:xfr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3FF1B8B1-50F7-4FD8-A947-B8F4715711AD}"/>
              </a:ext>
            </a:extLst>
          </p:cNvPr>
          <p:cNvSpPr/>
          <p:nvPr/>
        </p:nvSpPr>
        <p:spPr>
          <a:xfrm>
            <a:off x="6960946" y="889843"/>
            <a:ext cx="4206926" cy="54014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AUTOMATYZACJA</a:t>
            </a:r>
          </a:p>
        </p:txBody>
      </p:sp>
    </p:spTree>
    <p:extLst>
      <p:ext uri="{BB962C8B-B14F-4D97-AF65-F5344CB8AC3E}">
        <p14:creationId xmlns:p14="http://schemas.microsoft.com/office/powerpoint/2010/main" val="2845141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1D7C41-D327-4A9B-8AD9-70BA9B26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Skąd wzięła się nazwa </a:t>
            </a:r>
            <a:r>
              <a:rPr lang="pl-PL" dirty="0" err="1"/>
              <a:t>Ansible</a:t>
            </a:r>
            <a:r>
              <a:rPr lang="pl-PL" dirty="0"/>
              <a:t>?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EA12A4E-9E17-4169-87D7-85DFA6FFC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528155"/>
            <a:ext cx="5384696" cy="2668555"/>
          </a:xfrm>
        </p:spPr>
        <p:txBody>
          <a:bodyPr/>
          <a:lstStyle/>
          <a:p>
            <a:r>
              <a:rPr lang="pl-PL" dirty="0"/>
              <a:t>Po raz pierwszy użyty przez Ursulę K. Le </a:t>
            </a:r>
            <a:r>
              <a:rPr lang="pl-PL" dirty="0" err="1"/>
              <a:t>Guin</a:t>
            </a:r>
            <a:r>
              <a:rPr lang="pl-PL" dirty="0"/>
              <a:t> w książce „Świat </a:t>
            </a:r>
            <a:r>
              <a:rPr lang="pl-PL" dirty="0" err="1"/>
              <a:t>Rocannona</a:t>
            </a:r>
            <a:r>
              <a:rPr lang="pl-PL" dirty="0"/>
              <a:t>” z 1966 roku.</a:t>
            </a:r>
          </a:p>
          <a:p>
            <a:r>
              <a:rPr lang="pl-PL" dirty="0" err="1"/>
              <a:t>Ansible</a:t>
            </a:r>
            <a:r>
              <a:rPr lang="pl-PL" dirty="0"/>
              <a:t> w książce był maszyna umożliwiająca natychmiastową komunikację (z prędkością większą niż światło).</a:t>
            </a:r>
          </a:p>
          <a:p>
            <a:r>
              <a:rPr lang="pl-PL" dirty="0"/>
              <a:t>A jak ma się rzeczywistość do fikcji?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5487F26A-863C-47D9-BC19-E5983034AB3B}"/>
              </a:ext>
            </a:extLst>
          </p:cNvPr>
          <p:cNvSpPr/>
          <p:nvPr/>
        </p:nvSpPr>
        <p:spPr>
          <a:xfrm>
            <a:off x="0" y="65963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100" dirty="0"/>
              <a:t>By Source, Fair </a:t>
            </a:r>
            <a:r>
              <a:rPr lang="pl-PL" sz="1100" dirty="0" err="1"/>
              <a:t>use</a:t>
            </a:r>
            <a:r>
              <a:rPr lang="pl-PL" sz="1100" dirty="0"/>
              <a:t>, https://en.wikipedia.org/w/index.php?curid=8376317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7D30C65-CB08-458D-8025-57B0E759B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5" y="2084832"/>
            <a:ext cx="3694922" cy="369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531608F-57C8-4796-9FE8-72966725AC8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456" y="3322320"/>
            <a:ext cx="1935480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B488C08F-5009-453F-A63E-0B7A55816D37}"/>
              </a:ext>
            </a:extLst>
          </p:cNvPr>
          <p:cNvSpPr/>
          <p:nvPr/>
        </p:nvSpPr>
        <p:spPr>
          <a:xfrm>
            <a:off x="0" y="6465585"/>
            <a:ext cx="86790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100" dirty="0"/>
              <a:t>By K. Kendall - https://www.flickr.com/photos/kkendall/8357065748, CC BY 2.0, https://commons.wikimedia.org/w/index.php?curid=68184975</a:t>
            </a:r>
          </a:p>
        </p:txBody>
      </p:sp>
    </p:spTree>
    <p:extLst>
      <p:ext uri="{BB962C8B-B14F-4D97-AF65-F5344CB8AC3E}">
        <p14:creationId xmlns:p14="http://schemas.microsoft.com/office/powerpoint/2010/main" val="593932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948A88F-32F6-4B86-8A61-95EE71F10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działa </a:t>
            </a:r>
            <a:r>
              <a:rPr lang="pl-PL" dirty="0" err="1"/>
              <a:t>Ansible</a:t>
            </a:r>
            <a:r>
              <a:rPr lang="pl-PL" dirty="0"/>
              <a:t>?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4BC083E-5D18-4E04-9011-2C384D15B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2783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Machine generated alternative text:&#10;L) #tS&#10;oata’)L)&#10;—&#10;—‘4J&#10;«&#10;. .&#10;. .&#10;—&#10;—&#10;. .. .&#10;. .. .&#10;1’&#10;—&#10;—&#10;—&#10;—&#10;-‘-&#10;I&#10;User Notification&#10;-I- &#10;—&#10;—&#10;-‘-&#10;Load Balancers&#10;Ansible Control Server">
            <a:extLst>
              <a:ext uri="{FF2B5EF4-FFF2-40B4-BE49-F238E27FC236}">
                <a16:creationId xmlns:a16="http://schemas.microsoft.com/office/drawing/2014/main" id="{7A81D59A-CD97-422F-8C55-C2D45861A7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367" y="336631"/>
            <a:ext cx="9667265" cy="618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854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: zaokrąglone rogi 5">
            <a:extLst>
              <a:ext uri="{FF2B5EF4-FFF2-40B4-BE49-F238E27FC236}">
                <a16:creationId xmlns:a16="http://schemas.microsoft.com/office/drawing/2014/main" id="{3D6E7F55-86C4-4DF3-8B40-8F54B93F86D3}"/>
              </a:ext>
            </a:extLst>
          </p:cNvPr>
          <p:cNvSpPr/>
          <p:nvPr/>
        </p:nvSpPr>
        <p:spPr>
          <a:xfrm>
            <a:off x="1438101" y="2876203"/>
            <a:ext cx="2111433" cy="93102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Playbook</a:t>
            </a:r>
            <a:endParaRPr lang="pl-PL" dirty="0"/>
          </a:p>
        </p:txBody>
      </p: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F9297AEB-214C-475B-8E6E-2F69E60C5602}"/>
              </a:ext>
            </a:extLst>
          </p:cNvPr>
          <p:cNvSpPr/>
          <p:nvPr/>
        </p:nvSpPr>
        <p:spPr>
          <a:xfrm>
            <a:off x="6298277" y="407324"/>
            <a:ext cx="1008610" cy="586047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endParaRPr lang="pl-PL" dirty="0"/>
          </a:p>
        </p:txBody>
      </p:sp>
      <p:sp>
        <p:nvSpPr>
          <p:cNvPr id="8" name="Prostokąt: zaokrąglone rogi 7">
            <a:extLst>
              <a:ext uri="{FF2B5EF4-FFF2-40B4-BE49-F238E27FC236}">
                <a16:creationId xmlns:a16="http://schemas.microsoft.com/office/drawing/2014/main" id="{C046444B-3CE9-4CC2-BC92-89DDAA5736C9}"/>
              </a:ext>
            </a:extLst>
          </p:cNvPr>
          <p:cNvSpPr/>
          <p:nvPr/>
        </p:nvSpPr>
        <p:spPr>
          <a:xfrm>
            <a:off x="3868189" y="2876203"/>
            <a:ext cx="2111433" cy="9310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Ansible</a:t>
            </a:r>
            <a:r>
              <a:rPr lang="pl-P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</a:t>
            </a:r>
            <a:endParaRPr lang="pl-PL" dirty="0"/>
          </a:p>
        </p:txBody>
      </p:sp>
      <p:sp>
        <p:nvSpPr>
          <p:cNvPr id="9" name="Prostokąt: zaokrąglone rogi 8">
            <a:extLst>
              <a:ext uri="{FF2B5EF4-FFF2-40B4-BE49-F238E27FC236}">
                <a16:creationId xmlns:a16="http://schemas.microsoft.com/office/drawing/2014/main" id="{3A81C8AE-611C-4E61-A747-1F66E47BF0DC}"/>
              </a:ext>
            </a:extLst>
          </p:cNvPr>
          <p:cNvSpPr/>
          <p:nvPr/>
        </p:nvSpPr>
        <p:spPr>
          <a:xfrm>
            <a:off x="1438100" y="4228684"/>
            <a:ext cx="2111433" cy="931025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Modules</a:t>
            </a:r>
            <a:endParaRPr lang="pl-PL" dirty="0"/>
          </a:p>
        </p:txBody>
      </p:sp>
      <p:sp>
        <p:nvSpPr>
          <p:cNvPr id="10" name="Prostokąt: zaokrąglone rogi 9">
            <a:extLst>
              <a:ext uri="{FF2B5EF4-FFF2-40B4-BE49-F238E27FC236}">
                <a16:creationId xmlns:a16="http://schemas.microsoft.com/office/drawing/2014/main" id="{6BA8C920-46A1-4A21-9BC1-E02FB36E6D42}"/>
              </a:ext>
            </a:extLst>
          </p:cNvPr>
          <p:cNvSpPr/>
          <p:nvPr/>
        </p:nvSpPr>
        <p:spPr>
          <a:xfrm>
            <a:off x="1438101" y="1523722"/>
            <a:ext cx="2111433" cy="93102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Inventory</a:t>
            </a:r>
            <a:endParaRPr lang="pl-PL" dirty="0"/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1C33DE32-2BB1-4F2F-A952-131480796B8C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2493818" y="2454747"/>
            <a:ext cx="0" cy="421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0D822B53-09C5-4DED-BED1-81D4E40A5922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2493817" y="3807228"/>
            <a:ext cx="1" cy="421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0C594F62-326D-404F-AB85-BE982F2E244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549534" y="3341716"/>
            <a:ext cx="3186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Łącznik prosty ze strzałką 18">
            <a:extLst>
              <a:ext uri="{FF2B5EF4-FFF2-40B4-BE49-F238E27FC236}">
                <a16:creationId xmlns:a16="http://schemas.microsoft.com/office/drawing/2014/main" id="{6530418A-2E0C-4432-96B8-6028398E7210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5979622" y="3337560"/>
            <a:ext cx="318655" cy="41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Grafika 22" descr="Komputer">
            <a:extLst>
              <a:ext uri="{FF2B5EF4-FFF2-40B4-BE49-F238E27FC236}">
                <a16:creationId xmlns:a16="http://schemas.microsoft.com/office/drawing/2014/main" id="{A50E828D-98FD-4CFF-A51C-49F6EA844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6480" y="937675"/>
            <a:ext cx="914400" cy="914400"/>
          </a:xfrm>
          <a:prstGeom prst="rect">
            <a:avLst/>
          </a:prstGeom>
        </p:spPr>
      </p:pic>
      <p:pic>
        <p:nvPicPr>
          <p:cNvPr id="24" name="Grafika 23" descr="Komputer">
            <a:extLst>
              <a:ext uri="{FF2B5EF4-FFF2-40B4-BE49-F238E27FC236}">
                <a16:creationId xmlns:a16="http://schemas.microsoft.com/office/drawing/2014/main" id="{8181BB9C-7D57-4F96-960F-F03ACD633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6480" y="1889482"/>
            <a:ext cx="914400" cy="914400"/>
          </a:xfrm>
          <a:prstGeom prst="rect">
            <a:avLst/>
          </a:prstGeom>
        </p:spPr>
      </p:pic>
      <p:pic>
        <p:nvPicPr>
          <p:cNvPr id="25" name="Grafika 24" descr="Komputer">
            <a:extLst>
              <a:ext uri="{FF2B5EF4-FFF2-40B4-BE49-F238E27FC236}">
                <a16:creationId xmlns:a16="http://schemas.microsoft.com/office/drawing/2014/main" id="{42F2ACFF-D3B1-43D0-AF62-B03619621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6480" y="2865398"/>
            <a:ext cx="914400" cy="914400"/>
          </a:xfrm>
          <a:prstGeom prst="rect">
            <a:avLst/>
          </a:prstGeom>
        </p:spPr>
      </p:pic>
      <p:pic>
        <p:nvPicPr>
          <p:cNvPr id="26" name="Grafika 25" descr="Komputer">
            <a:extLst>
              <a:ext uri="{FF2B5EF4-FFF2-40B4-BE49-F238E27FC236}">
                <a16:creationId xmlns:a16="http://schemas.microsoft.com/office/drawing/2014/main" id="{168F4270-D99F-4019-9CF9-E83523434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6480" y="3788109"/>
            <a:ext cx="914400" cy="914400"/>
          </a:xfrm>
          <a:prstGeom prst="rect">
            <a:avLst/>
          </a:prstGeom>
        </p:spPr>
      </p:pic>
      <p:pic>
        <p:nvPicPr>
          <p:cNvPr id="27" name="Grafika 26" descr="Komputer">
            <a:extLst>
              <a:ext uri="{FF2B5EF4-FFF2-40B4-BE49-F238E27FC236}">
                <a16:creationId xmlns:a16="http://schemas.microsoft.com/office/drawing/2014/main" id="{BDE97A8B-BBD0-4911-822B-29BEBB84B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6480" y="4735759"/>
            <a:ext cx="914400" cy="914400"/>
          </a:xfrm>
          <a:prstGeom prst="rect">
            <a:avLst/>
          </a:prstGeom>
        </p:spPr>
      </p:pic>
      <p:sp>
        <p:nvSpPr>
          <p:cNvPr id="68" name="Prostokąt 67">
            <a:extLst>
              <a:ext uri="{FF2B5EF4-FFF2-40B4-BE49-F238E27FC236}">
                <a16:creationId xmlns:a16="http://schemas.microsoft.com/office/drawing/2014/main" id="{3E55AA5F-18E9-454F-93A9-B38B09D5BB4C}"/>
              </a:ext>
            </a:extLst>
          </p:cNvPr>
          <p:cNvSpPr/>
          <p:nvPr/>
        </p:nvSpPr>
        <p:spPr>
          <a:xfrm>
            <a:off x="7917860" y="3054925"/>
            <a:ext cx="691355" cy="55695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SSH</a:t>
            </a:r>
            <a:endParaRPr lang="pl-PL" dirty="0"/>
          </a:p>
        </p:txBody>
      </p:sp>
      <p:cxnSp>
        <p:nvCxnSpPr>
          <p:cNvPr id="69" name="Łącznik prosty ze strzałką 68">
            <a:extLst>
              <a:ext uri="{FF2B5EF4-FFF2-40B4-BE49-F238E27FC236}">
                <a16:creationId xmlns:a16="http://schemas.microsoft.com/office/drawing/2014/main" id="{1393841E-8CD7-4751-AE53-0C2B8CFEDCF8}"/>
              </a:ext>
            </a:extLst>
          </p:cNvPr>
          <p:cNvCxnSpPr>
            <a:cxnSpLocks/>
            <a:stCxn id="7" idx="3"/>
            <a:endCxn id="68" idx="1"/>
          </p:cNvCxnSpPr>
          <p:nvPr/>
        </p:nvCxnSpPr>
        <p:spPr>
          <a:xfrm flipV="1">
            <a:off x="7306887" y="3333402"/>
            <a:ext cx="610973" cy="4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Łącznik prosty ze strzałką 71">
            <a:extLst>
              <a:ext uri="{FF2B5EF4-FFF2-40B4-BE49-F238E27FC236}">
                <a16:creationId xmlns:a16="http://schemas.microsoft.com/office/drawing/2014/main" id="{FC86623B-AFD0-452C-93EC-867386271122}"/>
              </a:ext>
            </a:extLst>
          </p:cNvPr>
          <p:cNvCxnSpPr>
            <a:cxnSpLocks/>
            <a:stCxn id="68" idx="3"/>
            <a:endCxn id="23" idx="1"/>
          </p:cNvCxnSpPr>
          <p:nvPr/>
        </p:nvCxnSpPr>
        <p:spPr>
          <a:xfrm flipV="1">
            <a:off x="8609215" y="1394875"/>
            <a:ext cx="1327265" cy="19385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Łącznik prosty ze strzałką 72">
            <a:extLst>
              <a:ext uri="{FF2B5EF4-FFF2-40B4-BE49-F238E27FC236}">
                <a16:creationId xmlns:a16="http://schemas.microsoft.com/office/drawing/2014/main" id="{C64223BA-9BD4-4D93-B5DE-330C25FED49C}"/>
              </a:ext>
            </a:extLst>
          </p:cNvPr>
          <p:cNvCxnSpPr>
            <a:cxnSpLocks/>
            <a:stCxn id="68" idx="3"/>
            <a:endCxn id="24" idx="1"/>
          </p:cNvCxnSpPr>
          <p:nvPr/>
        </p:nvCxnSpPr>
        <p:spPr>
          <a:xfrm flipV="1">
            <a:off x="8609215" y="2346682"/>
            <a:ext cx="1327265" cy="9867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Łącznik prosty ze strzałką 73">
            <a:extLst>
              <a:ext uri="{FF2B5EF4-FFF2-40B4-BE49-F238E27FC236}">
                <a16:creationId xmlns:a16="http://schemas.microsoft.com/office/drawing/2014/main" id="{1B40AA3D-C9ED-4702-A6A2-BCC512869AF3}"/>
              </a:ext>
            </a:extLst>
          </p:cNvPr>
          <p:cNvCxnSpPr>
            <a:cxnSpLocks/>
            <a:stCxn id="68" idx="3"/>
            <a:endCxn id="25" idx="1"/>
          </p:cNvCxnSpPr>
          <p:nvPr/>
        </p:nvCxnSpPr>
        <p:spPr>
          <a:xfrm flipV="1">
            <a:off x="8609215" y="3322598"/>
            <a:ext cx="1327265" cy="108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Łącznik prosty ze strzałką 74">
            <a:extLst>
              <a:ext uri="{FF2B5EF4-FFF2-40B4-BE49-F238E27FC236}">
                <a16:creationId xmlns:a16="http://schemas.microsoft.com/office/drawing/2014/main" id="{33B0E846-7575-4C38-AF27-E3541ED63F71}"/>
              </a:ext>
            </a:extLst>
          </p:cNvPr>
          <p:cNvCxnSpPr>
            <a:cxnSpLocks/>
            <a:stCxn id="68" idx="3"/>
            <a:endCxn id="26" idx="1"/>
          </p:cNvCxnSpPr>
          <p:nvPr/>
        </p:nvCxnSpPr>
        <p:spPr>
          <a:xfrm>
            <a:off x="8609215" y="3333402"/>
            <a:ext cx="1327265" cy="9119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Łącznik prosty ze strzałką 75">
            <a:extLst>
              <a:ext uri="{FF2B5EF4-FFF2-40B4-BE49-F238E27FC236}">
                <a16:creationId xmlns:a16="http://schemas.microsoft.com/office/drawing/2014/main" id="{131F51DB-3422-4E30-B929-04BC87C3958D}"/>
              </a:ext>
            </a:extLst>
          </p:cNvPr>
          <p:cNvCxnSpPr>
            <a:cxnSpLocks/>
            <a:stCxn id="68" idx="3"/>
            <a:endCxn id="27" idx="1"/>
          </p:cNvCxnSpPr>
          <p:nvPr/>
        </p:nvCxnSpPr>
        <p:spPr>
          <a:xfrm>
            <a:off x="8609215" y="3333402"/>
            <a:ext cx="1327265" cy="18595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1221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ny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4570</TotalTime>
  <Words>421</Words>
  <Application>Microsoft Office PowerPoint</Application>
  <PresentationFormat>Panoramiczny</PresentationFormat>
  <Paragraphs>85</Paragraphs>
  <Slides>24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24</vt:i4>
      </vt:variant>
    </vt:vector>
  </HeadingPairs>
  <TitlesOfParts>
    <vt:vector size="30" baseType="lpstr">
      <vt:lpstr>Arial</vt:lpstr>
      <vt:lpstr>Consolas</vt:lpstr>
      <vt:lpstr>Tw Cen MT</vt:lpstr>
      <vt:lpstr>Tw Cen MT Condensed</vt:lpstr>
      <vt:lpstr>Wingdings 3</vt:lpstr>
      <vt:lpstr>Integralny</vt:lpstr>
      <vt:lpstr>Ansible</vt:lpstr>
      <vt:lpstr>Plan prezentacji</vt:lpstr>
      <vt:lpstr>Czym  jest Ansible?</vt:lpstr>
      <vt:lpstr>KILka faktów o ansible</vt:lpstr>
      <vt:lpstr>Główny cel?</vt:lpstr>
      <vt:lpstr>Skąd wzięła się nazwa Ansible?</vt:lpstr>
      <vt:lpstr>Jak działa Ansible?</vt:lpstr>
      <vt:lpstr>Prezentacja programu PowerPoint</vt:lpstr>
      <vt:lpstr>Prezentacja programu PowerPoint</vt:lpstr>
      <vt:lpstr>yet another markup language</vt:lpstr>
      <vt:lpstr>Prezentacja programu PowerPoint</vt:lpstr>
      <vt:lpstr>Elementy ansible</vt:lpstr>
      <vt:lpstr>Inventory</vt:lpstr>
      <vt:lpstr>playbooks</vt:lpstr>
      <vt:lpstr>Prezentacja programu PowerPoint</vt:lpstr>
      <vt:lpstr>Prezentacja programu PowerPoint</vt:lpstr>
      <vt:lpstr>moduły</vt:lpstr>
      <vt:lpstr>Jak wywołać playbook?</vt:lpstr>
      <vt:lpstr>Best practices: file layout</vt:lpstr>
      <vt:lpstr>Prezentacja programu PowerPoint</vt:lpstr>
      <vt:lpstr>Prezentacja programu PowerPoint</vt:lpstr>
      <vt:lpstr>Do czego można użyć ansible?</vt:lpstr>
      <vt:lpstr>Prezentacja programu PowerPoint</vt:lpstr>
      <vt:lpstr>To zobaczmy czy to działa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</dc:title>
  <dc:creator>Małgosia Wiśniewska</dc:creator>
  <cp:lastModifiedBy>Małgosia Wiśniewska</cp:lastModifiedBy>
  <cp:revision>22</cp:revision>
  <dcterms:created xsi:type="dcterms:W3CDTF">2019-10-06T09:37:50Z</dcterms:created>
  <dcterms:modified xsi:type="dcterms:W3CDTF">2019-10-09T13:55:20Z</dcterms:modified>
</cp:coreProperties>
</file>